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2" r:id="rId3"/>
    <p:sldId id="256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5"/>
    <p:restoredTop sz="94658"/>
  </p:normalViewPr>
  <p:slideViewPr>
    <p:cSldViewPr snapToGrid="0">
      <p:cViewPr varScale="1">
        <p:scale>
          <a:sx n="78" d="100"/>
          <a:sy n="78" d="100"/>
        </p:scale>
        <p:origin x="11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2CE2B0-CB4F-6C12-D774-56FA37BA6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4D1A26A-7239-1022-0500-1A1ABAA7B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B38FC9F-C08E-B747-F52D-AB67B689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38437BA-BB03-2EA6-E114-6DC9E3CDD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D69418F-6CEA-FD56-AF51-8BE58A460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388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E1BEFFB-A09C-EBC8-5609-2FB69223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95EFCDB8-9361-453E-2D0A-8FEEE9737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94967F8-D022-5C07-BC8E-B0AD6CF1E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A44A13-1FDF-E94F-969E-778402EE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3404CBC-DF71-20B7-394E-6D46CDB2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499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A597F4CA-7D27-BEE2-6616-F6B96B52C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04B9CBD-F120-BBA5-EDDC-5733FAD31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669452B-8815-E021-AA5B-FAB15CD91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5403AF2-B054-9184-9462-DF8CB236B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E89E513-974B-0B85-0E6A-5897B482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821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75BAA74-B6D4-432A-D38C-892B0C491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33FA2E8-3EC0-6A2F-4347-1C84E1D5E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046FB40-4889-14F7-880B-5AD855AD2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3AC1F17-A204-C331-B775-4359FA6A3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17F2C59-49C6-3D11-99FD-5C4CDFCD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01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96AFD94-FB60-64AB-5AB6-63EEBD78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AF915A3-1FBD-6E79-C84B-5F6E19A09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555D790-7D27-E954-CA1C-15A0FBFF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66B9362-B0AE-8553-5C28-6FD51E3FF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8631BC8-F310-191C-6197-B45956A0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609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D98F8E3-2E88-320F-B67B-C50309AB3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5DD24C6-9911-D9F9-0215-219CAEC63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C47CCE4-48E1-9077-5F63-C42906AE7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D7AA98E-2224-6C1A-D436-13FE31D18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B1F7D53-4D42-A200-9776-69EBE5CBF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3B769BE-F675-3862-1E47-415FDC59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904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26DF77-B113-2B6B-13E7-093D57681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868C767-AFC6-9DBC-1F21-FE5496CF8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218ADAF-3A19-8D4A-6495-7544BEAD1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795DEDF2-CE0E-3CA9-5E55-C6BFAE48B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5AF1E136-7B27-A5F7-65C4-67EFA30573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3C6D7337-4C90-16FF-5C2C-02BE41D51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CE2FD677-8216-EF4F-6518-ED6F4975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2CAD1081-A7EE-7150-6C80-843935B4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899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886476-DCC4-4E01-2B79-D8A1D7DD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45646A7-5F50-3F88-74EF-634152993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D263EC0-1A97-2D05-AEB8-F0DDAEC0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084D349-E42C-3D6C-7EE7-494DBCB9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979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44EEC986-9C35-52F8-2D5E-A68CE001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7E7854AE-505B-2E50-71B2-C46B95E4A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227F366-E586-3341-489C-B423360C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994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52FDA65-E055-2BB5-EE29-B0554FFB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CA6B359-EACC-3518-0218-8B9E0432D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710464EC-9F21-097D-1A54-5DB019CBC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E2874DD5-AA05-1B0E-ADC2-D73BBE9D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C3ACE2C-C202-6196-6715-A4649760E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ACA8B26-0143-98C1-C56B-0EE3B190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014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F69811B-CA49-855B-025D-7D94AEA2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A69A878-D977-8AC8-8686-AA074DA14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6637BE45-D246-645E-30AD-A7EA0FB88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FCD7147-E85A-A8C2-4CD5-FEF9C70CB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DB73F81-5E89-3CEE-1C44-F3209BC5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6E74D15-6283-336A-5243-58C9D23C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626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31FA7B01-4081-80BA-9079-BC077410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8E3C858-92F8-94EC-2BE7-26C650982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52C6AAB-6A14-F552-81DF-D7CEB57C90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588C7D-027F-4D43-918E-E549F142A8AA}" type="datetimeFigureOut">
              <a:rPr lang="th-TH" smtClean="0"/>
              <a:t>05/03/68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5731B6B-8F93-49E1-9958-140C64E38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DA642F0-9938-2359-AF1D-60E4984CD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3CB8B-019F-C846-8B99-6DE671CEF12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186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C5743-AA8E-164C-705E-76054B865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1988245-B007-EBC7-D808-8E927C6FB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8765DB-6269-3300-0102-0098522FF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349E34-925A-E531-5BDE-2BAE0742E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6CDA29-1154-BB7D-4F48-99064EBA1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BBC7022-88ED-335D-F070-E7E6C1E0EC34}"/>
              </a:ext>
            </a:extLst>
          </p:cNvPr>
          <p:cNvSpPr txBox="1"/>
          <p:nvPr/>
        </p:nvSpPr>
        <p:spPr>
          <a:xfrm>
            <a:off x="1840268" y="1859444"/>
            <a:ext cx="797303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00" dirty="0">
                <a:latin typeface="PSU Stidti" panose="02000000000000000000" pitchFamily="2" charset="-34"/>
                <a:cs typeface="PSU Stidti" panose="02000000000000000000" pitchFamily="2" charset="-34"/>
              </a:rPr>
              <a:t>รายงานการดำเนินงาน</a:t>
            </a:r>
          </a:p>
          <a:p>
            <a:endParaRPr lang="th-TH" sz="3500" dirty="0">
              <a:latin typeface="PSU Stidti" panose="02000000000000000000" pitchFamily="2" charset="-34"/>
              <a:cs typeface="PSU Stidti" panose="02000000000000000000" pitchFamily="2" charset="-34"/>
            </a:endParaRPr>
          </a:p>
          <a:p>
            <a:r>
              <a:rPr lang="th-TH" sz="35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ฝ่ายประชาสัมพันธ์และถ่ายทอดสด </a:t>
            </a:r>
          </a:p>
          <a:p>
            <a:r>
              <a:rPr lang="th-TH" sz="35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งานคุณค่าสงขลานครินทร์</a:t>
            </a:r>
            <a:endParaRPr lang="en-US" sz="3500" kern="100" dirty="0">
              <a:effectLst/>
              <a:latin typeface="PSU Stidti" panose="02000000000000000000" pitchFamily="50" charset="-34"/>
              <a:ea typeface="Calibri" panose="020F0502020204030204" pitchFamily="34" charset="0"/>
              <a:cs typeface="PSU Stidti" panose="02000000000000000000" pitchFamily="50" charset="-34"/>
            </a:endParaRPr>
          </a:p>
          <a:p>
            <a:endParaRPr lang="th-TH" sz="3500" dirty="0">
              <a:latin typeface="PSU Stidti" panose="02000000000000000000" pitchFamily="2" charset="-34"/>
              <a:cs typeface="PSU Stidti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3533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231326-9AD6-85DB-9736-03425FA27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D3F79EC-641D-B0FF-7322-F6C92698D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298897-CC04-D4FB-FD5B-E5755640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45B0C5-F659-283E-D585-22705FF25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983F9E3-B661-BC62-A2F5-00B81E3F8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A523467-4040-3EA2-D13D-20B905E5DECB}"/>
              </a:ext>
            </a:extLst>
          </p:cNvPr>
          <p:cNvSpPr txBox="1"/>
          <p:nvPr/>
        </p:nvSpPr>
        <p:spPr>
          <a:xfrm>
            <a:off x="1350072" y="427522"/>
            <a:ext cx="9839543" cy="643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ออกแบบกราฟฟิก และดำเนินการประชาสัมพันธ์ในสื่อโซเชียลต่างๆ ของมหาวิทยาลัยผ่าน </a:t>
            </a:r>
            <a:r>
              <a:rPr lang="en-US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@psuconnext </a:t>
            </a:r>
            <a:endParaRPr lang="th-TH" sz="2000" kern="100" dirty="0">
              <a:effectLst/>
              <a:latin typeface="PSU Stidti" panose="02000000000000000000" pitchFamily="50" charset="-34"/>
              <a:ea typeface="Calibri" panose="020F0502020204030204" pitchFamily="34" charset="0"/>
              <a:cs typeface="PSU Stidti" panose="02000000000000000000" pitchFamily="50" charset="-34"/>
            </a:endParaRPr>
          </a:p>
          <a:p>
            <a:pPr lvl="0">
              <a:lnSpc>
                <a:spcPct val="107000"/>
              </a:lnSpc>
            </a:pPr>
            <a:r>
              <a:rPr lang="th-TH" sz="2000" kern="100" dirty="0"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     </a:t>
            </a: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เช่น </a:t>
            </a:r>
            <a:r>
              <a:rPr lang="en-US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Facebook / IG / Line / </a:t>
            </a:r>
            <a:r>
              <a:rPr lang="en-US" sz="2000" kern="100" dirty="0" err="1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Tiktok</a:t>
            </a:r>
            <a:r>
              <a:rPr lang="en-US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 </a:t>
            </a:r>
          </a:p>
          <a:p>
            <a:pPr lvl="0">
              <a:lnSpc>
                <a:spcPct val="107000"/>
              </a:lnSpc>
            </a:pPr>
            <a:endParaRPr lang="en-US" sz="2000" kern="100" dirty="0">
              <a:effectLst/>
              <a:latin typeface="PSU Stidti" panose="02000000000000000000" pitchFamily="50" charset="-34"/>
              <a:ea typeface="Calibri" panose="020F0502020204030204" pitchFamily="34" charset="0"/>
              <a:cs typeface="PSU Stidti" panose="02000000000000000000" pitchFamily="50" charset="-34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จัดทำกราฟฟิก ประชาสัมพันธ์บนหน้าจอ </a:t>
            </a:r>
            <a:r>
              <a:rPr lang="en-US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LED </a:t>
            </a: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มหาวิทยาลัย ทั้ง 2 จุด ได้แก่ หน้าประตูใหญ่มหาวิทยาลัย และหน้าตลาดศรีตรัง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th-TH" sz="2000" kern="100" dirty="0">
              <a:latin typeface="PSU Stidti" panose="02000000000000000000" pitchFamily="50" charset="-34"/>
              <a:ea typeface="Calibri" panose="020F0502020204030204" pitchFamily="34" charset="0"/>
              <a:cs typeface="PSU Stidti" panose="02000000000000000000" pitchFamily="50" charset="-34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จัดทำไวนิลประชาสัมพันธ์ ณ สามแยกปุณณกัณฑ์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kern="100" dirty="0">
              <a:effectLst/>
              <a:latin typeface="PSU Stidti" panose="02000000000000000000" pitchFamily="50" charset="-34"/>
              <a:ea typeface="Calibri" panose="020F0502020204030204" pitchFamily="34" charset="0"/>
              <a:cs typeface="PSU Stidti" panose="02000000000000000000" pitchFamily="50" charset="-34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จัดทำ </a:t>
            </a:r>
            <a:r>
              <a:rPr lang="en-US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Motion </a:t>
            </a: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กราฟฟิกของ </a:t>
            </a:r>
            <a:r>
              <a:rPr lang="en-US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Background </a:t>
            </a: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บนเวที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th-TH" sz="2000" kern="100" dirty="0">
              <a:latin typeface="PSU Stidti" panose="02000000000000000000" pitchFamily="50" charset="-34"/>
              <a:ea typeface="Calibri" panose="020F0502020204030204" pitchFamily="34" charset="0"/>
              <a:cs typeface="PSU Stidti" panose="02000000000000000000" pitchFamily="50" charset="-34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จัดทำกราฟฟิกและนำส่งให้ฝ่ายต่างๆ </a:t>
            </a:r>
            <a:endParaRPr lang="en-US" sz="2000" kern="100" dirty="0">
              <a:effectLst/>
              <a:latin typeface="PSU Stidti" panose="02000000000000000000" pitchFamily="50" charset="-34"/>
              <a:ea typeface="Calibri" panose="020F0502020204030204" pitchFamily="34" charset="0"/>
              <a:cs typeface="PSU Stidti" panose="02000000000000000000" pitchFamily="50" charset="-34"/>
            </a:endParaRPr>
          </a:p>
          <a:p>
            <a:pPr lvl="0">
              <a:lnSpc>
                <a:spcPct val="107000"/>
              </a:lnSpc>
            </a:pPr>
            <a:endParaRPr lang="en-US" sz="2000" kern="100" dirty="0">
              <a:effectLst/>
              <a:latin typeface="PSU Stidti" panose="02000000000000000000" pitchFamily="50" charset="-34"/>
              <a:ea typeface="Calibri" panose="020F0502020204030204" pitchFamily="34" charset="0"/>
              <a:cs typeface="PSU Stidti" panose="02000000000000000000" pitchFamily="50" charset="-34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จัดทำบาร์ชื่อเพื่อใช้ </a:t>
            </a:r>
            <a:r>
              <a:rPr lang="en-US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Live </a:t>
            </a: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สดกิจกรรม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kern="100" dirty="0">
              <a:effectLst/>
              <a:latin typeface="PSU Stidti" panose="02000000000000000000" pitchFamily="50" charset="-34"/>
              <a:ea typeface="Calibri" panose="020F0502020204030204" pitchFamily="34" charset="0"/>
              <a:cs typeface="PSU Stidti" panose="02000000000000000000" pitchFamily="50" charset="-34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จัดทำวิดีทัศน์งานคุณค่าสงขลานครินทร์ 2568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kern="100" dirty="0">
              <a:effectLst/>
              <a:latin typeface="PSU Stidti" panose="02000000000000000000" pitchFamily="50" charset="-34"/>
              <a:ea typeface="Calibri" panose="020F0502020204030204" pitchFamily="34" charset="0"/>
              <a:cs typeface="PSU Stidti" panose="02000000000000000000" pitchFamily="50" charset="-34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h-TH" sz="2000" kern="100" dirty="0">
                <a:effectLst/>
                <a:latin typeface="PSU Stidti" panose="02000000000000000000" pitchFamily="50" charset="-34"/>
                <a:ea typeface="Calibri" panose="020F0502020204030204" pitchFamily="34" charset="0"/>
                <a:cs typeface="PSU Stidti" panose="02000000000000000000" pitchFamily="50" charset="-34"/>
              </a:rPr>
              <a:t>จัดทีมงานถ่ายทอดสด บันทึกภาพนิ่ง ทีมข่าว ในวันงาน</a:t>
            </a:r>
            <a:endParaRPr lang="en-US" sz="2000" kern="100" dirty="0">
              <a:effectLst/>
              <a:latin typeface="PSU Stidti" panose="02000000000000000000" pitchFamily="50" charset="-34"/>
              <a:ea typeface="Calibri" panose="020F0502020204030204" pitchFamily="34" charset="0"/>
              <a:cs typeface="PSU Stidti" panose="02000000000000000000" pitchFamily="50" charset="-34"/>
            </a:endParaRPr>
          </a:p>
          <a:p>
            <a:endParaRPr lang="th-TH" sz="2000" dirty="0">
              <a:latin typeface="PSU Stidti" panose="02000000000000000000" pitchFamily="2" charset="-34"/>
              <a:cs typeface="PSU Stidti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8250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รูปภาพ 21" descr="รูปภาพประกอบด้วย ข้อความ, ใบหน้าของมนุษย์, ชาย, เสื้อผ้า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0DC23400-C35B-3570-F559-EA9EAE07B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063" y="1862751"/>
            <a:ext cx="1765228" cy="3132498"/>
          </a:xfrm>
          <a:prstGeom prst="rect">
            <a:avLst/>
          </a:prstGeom>
        </p:spPr>
      </p:pic>
      <p:pic>
        <p:nvPicPr>
          <p:cNvPr id="34" name="รูปภาพ 33" descr="รูปภาพประกอบด้วย ข้อความ, ภาพหน้าจอ, ซอฟต์แวร์, ซอฟต์แวร์มัลติมีเดีย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3A639B98-2652-FFBB-A927-8E6BB878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541" y="1862751"/>
            <a:ext cx="1765026" cy="3132498"/>
          </a:xfrm>
          <a:prstGeom prst="rect">
            <a:avLst/>
          </a:prstGeom>
        </p:spPr>
      </p:pic>
      <p:pic>
        <p:nvPicPr>
          <p:cNvPr id="36" name="รูปภาพ 35" descr="รูปภาพประกอบด้วย ข้อความ, ภาพหน้าจอ, ซอฟต์แวร์, ซอฟต์แวร์มัลติมีเดีย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EFFAE6BF-8BA6-CF26-DE10-5C77E470F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84" y="1862751"/>
            <a:ext cx="1719155" cy="3132498"/>
          </a:xfrm>
          <a:prstGeom prst="rect">
            <a:avLst/>
          </a:prstGeom>
        </p:spPr>
      </p:pic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DBF910B7-6DCB-332A-B043-524EA03F8B87}"/>
              </a:ext>
            </a:extLst>
          </p:cNvPr>
          <p:cNvSpPr txBox="1"/>
          <p:nvPr/>
        </p:nvSpPr>
        <p:spPr>
          <a:xfrm>
            <a:off x="4517817" y="966745"/>
            <a:ext cx="3420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PSU Stidti" panose="02000000000000000000" pitchFamily="2" charset="-34"/>
                <a:cs typeface="PSU Stidti" panose="02000000000000000000" pitchFamily="2" charset="-34"/>
              </a:rPr>
              <a:t>FACEBOOK</a:t>
            </a:r>
            <a:endParaRPr lang="th-TH" sz="4400" dirty="0">
              <a:latin typeface="PSU Stidti" panose="02000000000000000000" pitchFamily="2" charset="-34"/>
              <a:cs typeface="PSU Stidti" panose="02000000000000000000" pitchFamily="2" charset="-34"/>
            </a:endParaRP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301E117E-3AC3-3827-2FB9-EEB241DBB078}"/>
              </a:ext>
            </a:extLst>
          </p:cNvPr>
          <p:cNvSpPr/>
          <p:nvPr/>
        </p:nvSpPr>
        <p:spPr>
          <a:xfrm>
            <a:off x="85060" y="765544"/>
            <a:ext cx="12004159" cy="4837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รูปภาพ 10" descr="รูปภาพประกอบด้วย ข้อความ, ใบหน้าของมนุษย์, ชาย, เสื้อผ้า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CD0BD38E-8534-B419-3C7D-4BED4728F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315" y="1862751"/>
            <a:ext cx="1765228" cy="3132498"/>
          </a:xfrm>
          <a:prstGeom prst="rect">
            <a:avLst/>
          </a:prstGeom>
        </p:spPr>
      </p:pic>
      <p:pic>
        <p:nvPicPr>
          <p:cNvPr id="3" name="รูปภาพ 2" descr="รูปภาพประกอบด้วย ข้อความ, ภาพหน้าจอ, สูท, ซอฟต์แวร์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C1968772-F4A2-E1C5-FBED-32BCC179B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579" y="1855580"/>
            <a:ext cx="1968998" cy="3139669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ข้อความ, ดอกไม้, เมนู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84D162BB-D04B-3AEB-4055-E292F21B9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9337" y="2468483"/>
            <a:ext cx="1721595" cy="2151994"/>
          </a:xfrm>
          <a:prstGeom prst="rect">
            <a:avLst/>
          </a:prstGeom>
        </p:spPr>
      </p:pic>
      <p:pic>
        <p:nvPicPr>
          <p:cNvPr id="10" name="รูปภาพ 9" descr="รูปภาพประกอบด้วย ข้อความ, ภาพหน้าจอ, สูท, ซอฟต์แวร์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D940EAEC-47E9-7C35-9FA1-8A9D9E05E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458" y="1855580"/>
            <a:ext cx="1968998" cy="3139669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ข้อความ, ใบหน้าของมนุษย์, เสื้อผ้า, สูท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00B97B66-D849-6FCA-B701-03145138C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8595" y="2468483"/>
            <a:ext cx="1913861" cy="19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60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รูปภาพประกอบด้วย ข้อความ, ใบหน้าของมนุษย์, คน, หญิง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D0D1CF84-87B0-CE26-40ED-F625D6325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2" y="1822990"/>
            <a:ext cx="2702443" cy="3132498"/>
          </a:xfrm>
          <a:prstGeom prst="rect">
            <a:avLst/>
          </a:prstGeom>
        </p:spPr>
      </p:pic>
      <p:pic>
        <p:nvPicPr>
          <p:cNvPr id="3" name="รูปภาพ 2" descr="รูปภาพประกอบด้วย ข้อความ, ชาย, ภาพหน้าจอ, เสื้อผ้า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534F2A80-C51B-2DF4-0020-C5225020F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899" y="1997943"/>
            <a:ext cx="2357668" cy="363677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73E90C1-53BB-ECDD-F8BA-12709F5F7ADF}"/>
              </a:ext>
            </a:extLst>
          </p:cNvPr>
          <p:cNvSpPr txBox="1"/>
          <p:nvPr/>
        </p:nvSpPr>
        <p:spPr>
          <a:xfrm>
            <a:off x="6535891" y="1088633"/>
            <a:ext cx="1223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SU Stidti" panose="02000000000000000000" pitchFamily="2" charset="-34"/>
                <a:cs typeface="PSU Stidti" panose="02000000000000000000" pitchFamily="2" charset="-34"/>
              </a:rPr>
              <a:t>LINE@</a:t>
            </a:r>
            <a:endParaRPr lang="th-TH" dirty="0">
              <a:latin typeface="PSU Stidti" panose="02000000000000000000" pitchFamily="2" charset="-34"/>
              <a:cs typeface="PSU Stidti" panose="020000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A096518-C80B-9CCC-EBFE-80F9164F7F9E}"/>
              </a:ext>
            </a:extLst>
          </p:cNvPr>
          <p:cNvSpPr txBox="1"/>
          <p:nvPr/>
        </p:nvSpPr>
        <p:spPr>
          <a:xfrm>
            <a:off x="817384" y="1099736"/>
            <a:ext cx="222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SU Stidti" panose="02000000000000000000" pitchFamily="2" charset="-34"/>
                <a:cs typeface="PSU Stidti" panose="02000000000000000000" pitchFamily="2" charset="-34"/>
              </a:rPr>
              <a:t>INSTAGRAM</a:t>
            </a:r>
            <a:endParaRPr lang="th-TH" dirty="0">
              <a:latin typeface="PSU Stidti" panose="02000000000000000000" pitchFamily="2" charset="-34"/>
              <a:cs typeface="PSU Stidti" panose="02000000000000000000" pitchFamily="2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D3613153-1695-51AB-1C4C-20E144CBD080}"/>
              </a:ext>
            </a:extLst>
          </p:cNvPr>
          <p:cNvSpPr/>
          <p:nvPr/>
        </p:nvSpPr>
        <p:spPr>
          <a:xfrm>
            <a:off x="5951816" y="915936"/>
            <a:ext cx="2608366" cy="49793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46B2B17-0D35-3EB3-83B0-2A2F2B17C273}"/>
              </a:ext>
            </a:extLst>
          </p:cNvPr>
          <p:cNvSpPr/>
          <p:nvPr/>
        </p:nvSpPr>
        <p:spPr>
          <a:xfrm>
            <a:off x="433235" y="915936"/>
            <a:ext cx="5216731" cy="4985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รูปภาพ 7" descr="รูปภาพประกอบด้วย ข้อความ, ชาย, ภาพหน้าจอ, มัลติมีเดีย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36BE1CED-8F5A-EED1-9274-9EC65F223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754" y="1802500"/>
            <a:ext cx="1773647" cy="3838353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90D1AEA9-9CD2-1B3A-C715-724EE6DD4C23}"/>
              </a:ext>
            </a:extLst>
          </p:cNvPr>
          <p:cNvSpPr txBox="1"/>
          <p:nvPr/>
        </p:nvSpPr>
        <p:spPr>
          <a:xfrm>
            <a:off x="3343450" y="1147959"/>
            <a:ext cx="222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PSU Stidti" panose="02000000000000000000" pitchFamily="2" charset="-34"/>
                <a:cs typeface="PSU Stidti" panose="02000000000000000000" pitchFamily="2" charset="-34"/>
              </a:rPr>
              <a:t>REELS INSTAGRAM</a:t>
            </a:r>
            <a:endParaRPr lang="th-TH" sz="1800" dirty="0">
              <a:latin typeface="PSU Stidti" panose="02000000000000000000" pitchFamily="2" charset="-34"/>
              <a:cs typeface="PSU Stidti" panose="02000000000000000000" pitchFamily="2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723DB0B3-8ACF-DAA5-C7AA-BA2CE5E00AC5}"/>
              </a:ext>
            </a:extLst>
          </p:cNvPr>
          <p:cNvSpPr/>
          <p:nvPr/>
        </p:nvSpPr>
        <p:spPr>
          <a:xfrm>
            <a:off x="8971632" y="915936"/>
            <a:ext cx="2608366" cy="49793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" name="รูปภาพ 13" descr="รูปภาพประกอบด้วย ข้อความ, ชาย, ภาพหน้าจอ, ใบหน้าของมนุษย์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514D7A1C-D138-379E-DA97-98F7D97E6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720" y="1611853"/>
            <a:ext cx="1930190" cy="4177129"/>
          </a:xfrm>
          <a:prstGeom prst="rect">
            <a:avLst/>
          </a:prstGeom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0ED1D913-D211-8CB7-9748-35C0568B2851}"/>
              </a:ext>
            </a:extLst>
          </p:cNvPr>
          <p:cNvSpPr txBox="1"/>
          <p:nvPr/>
        </p:nvSpPr>
        <p:spPr>
          <a:xfrm>
            <a:off x="9640768" y="1088633"/>
            <a:ext cx="144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SU Stidti" panose="02000000000000000000" pitchFamily="2" charset="-34"/>
                <a:cs typeface="PSU Stidti" panose="02000000000000000000" pitchFamily="2" charset="-34"/>
              </a:rPr>
              <a:t>TIKTOK</a:t>
            </a:r>
            <a:endParaRPr lang="th-TH" dirty="0">
              <a:latin typeface="PSU Stidti" panose="02000000000000000000" pitchFamily="2" charset="-34"/>
              <a:cs typeface="PSU Stidti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3042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1C079-86FB-6713-0A0F-EFDFB7183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00AE270-36BA-07B1-830D-45C215E8E042}"/>
              </a:ext>
            </a:extLst>
          </p:cNvPr>
          <p:cNvSpPr txBox="1"/>
          <p:nvPr/>
        </p:nvSpPr>
        <p:spPr>
          <a:xfrm>
            <a:off x="1067270" y="1397531"/>
            <a:ext cx="5429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PSU Stidti" panose="02000000000000000000" pitchFamily="2" charset="-34"/>
                <a:cs typeface="PSU Stidti" panose="02000000000000000000" pitchFamily="2" charset="-34"/>
              </a:rPr>
              <a:t>ไวนิลคุณค่า ป้ายปุณณกัณฑ์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4955EE84-1181-90D6-A959-E26DC1E68D0C}"/>
              </a:ext>
            </a:extLst>
          </p:cNvPr>
          <p:cNvSpPr txBox="1"/>
          <p:nvPr/>
        </p:nvSpPr>
        <p:spPr>
          <a:xfrm>
            <a:off x="9076349" y="631710"/>
            <a:ext cx="850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SU Stidti" panose="02000000000000000000" pitchFamily="2" charset="-34"/>
                <a:cs typeface="PSU Stidti" panose="02000000000000000000" pitchFamily="2" charset="-34"/>
              </a:rPr>
              <a:t>LED</a:t>
            </a:r>
            <a:endParaRPr lang="th-TH" dirty="0">
              <a:latin typeface="PSU Stidti" panose="02000000000000000000" pitchFamily="2" charset="-34"/>
              <a:cs typeface="PSU Stidti" panose="02000000000000000000" pitchFamily="2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B2B90DC-3672-2A56-4609-46E9115E505B}"/>
              </a:ext>
            </a:extLst>
          </p:cNvPr>
          <p:cNvSpPr txBox="1"/>
          <p:nvPr/>
        </p:nvSpPr>
        <p:spPr>
          <a:xfrm>
            <a:off x="7186405" y="1117295"/>
            <a:ext cx="211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PSU Stidti" panose="02000000000000000000" pitchFamily="2" charset="-34"/>
                <a:cs typeface="PSU Stidti" panose="02000000000000000000" pitchFamily="2" charset="-34"/>
              </a:rPr>
              <a:t>หน้ามหาวิทยาลัย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F4BEAD05-942C-4D9F-CCE3-38CFF8577C52}"/>
              </a:ext>
            </a:extLst>
          </p:cNvPr>
          <p:cNvSpPr txBox="1"/>
          <p:nvPr/>
        </p:nvSpPr>
        <p:spPr>
          <a:xfrm>
            <a:off x="9863158" y="1122044"/>
            <a:ext cx="211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PSU Stidti" panose="02000000000000000000" pitchFamily="2" charset="-34"/>
                <a:cs typeface="PSU Stidti" panose="02000000000000000000" pitchFamily="2" charset="-34"/>
              </a:rPr>
              <a:t>ตลาดศรีตรัง</a:t>
            </a:r>
          </a:p>
        </p:txBody>
      </p:sp>
      <p:pic>
        <p:nvPicPr>
          <p:cNvPr id="10" name="รูปภาพ 9" descr="รูปภาพประกอบด้วย ข้อความ, ชาย, เสื้อผ้า, ใบหน้าของมนุษย์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F5B0DE7F-2F07-C2EE-9277-9C35BC6D3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20" y="2206671"/>
            <a:ext cx="6187226" cy="3093613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93A2BD6-3105-6F37-3DC5-69549A3F03C2}"/>
              </a:ext>
            </a:extLst>
          </p:cNvPr>
          <p:cNvSpPr/>
          <p:nvPr/>
        </p:nvSpPr>
        <p:spPr>
          <a:xfrm>
            <a:off x="212963" y="532241"/>
            <a:ext cx="6613140" cy="56133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3F300771-9D5A-3339-D741-965A96208F79}"/>
              </a:ext>
            </a:extLst>
          </p:cNvPr>
          <p:cNvSpPr/>
          <p:nvPr/>
        </p:nvSpPr>
        <p:spPr>
          <a:xfrm>
            <a:off x="6922107" y="532242"/>
            <a:ext cx="5082052" cy="275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04AD6398-C53C-6D9B-E926-F09CEB6BF76C}"/>
              </a:ext>
            </a:extLst>
          </p:cNvPr>
          <p:cNvSpPr txBox="1"/>
          <p:nvPr/>
        </p:nvSpPr>
        <p:spPr>
          <a:xfrm>
            <a:off x="7389939" y="3614978"/>
            <a:ext cx="5688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SU Stidti" panose="02000000000000000000" pitchFamily="2" charset="-34"/>
                <a:cs typeface="PSU Stidti" panose="02000000000000000000" pitchFamily="2" charset="-34"/>
              </a:rPr>
              <a:t>Video </a:t>
            </a:r>
            <a:r>
              <a:rPr lang="th-TH" sz="2000" dirty="0">
                <a:latin typeface="PSU Stidti" panose="02000000000000000000" pitchFamily="2" charset="-34"/>
                <a:cs typeface="PSU Stidti" panose="02000000000000000000" pitchFamily="2" charset="-34"/>
              </a:rPr>
              <a:t>คุณค่าสงขลานครินทร์ 2568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8C97A872-87B4-97F1-24FC-BC1068A933B4}"/>
              </a:ext>
            </a:extLst>
          </p:cNvPr>
          <p:cNvSpPr/>
          <p:nvPr/>
        </p:nvSpPr>
        <p:spPr>
          <a:xfrm>
            <a:off x="6922107" y="3392400"/>
            <a:ext cx="5082052" cy="275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8" name="รูปภาพ 17" descr="รูปภาพประกอบด้วย ซอฟต์แวร์มัลติมีเดีย, ภาพหน้าจอ, อิเล็กทรอนิกส์, ซอฟต์แวร์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6989480B-411E-5942-A251-7D445F662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783" y="4012251"/>
            <a:ext cx="3520699" cy="1980393"/>
          </a:xfrm>
          <a:prstGeom prst="rect">
            <a:avLst/>
          </a:prstGeom>
        </p:spPr>
      </p:pic>
      <p:pic>
        <p:nvPicPr>
          <p:cNvPr id="3" name="รูปภาพ 9" descr="รูปภาพประกอบด้วย ข้อความ, ชาย, เสื้อผ้า, ใบหน้าของมนุษย์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77A63888-F7D8-8812-95AB-2A1D570CF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548" y="1624343"/>
            <a:ext cx="3306360" cy="15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59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F7191-CC18-B019-EE72-9E41C33EA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 descr="รูปภาพประกอบด้วย ภาพหน้าจอ, ศิลปะ, ออกแบบ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7DEA0C7D-7EEB-6E94-320B-92BDBE1DA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987" y="1248429"/>
            <a:ext cx="8554770" cy="501154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E3103DF-E14C-B05D-5598-BB0CB3D43FD7}"/>
              </a:ext>
            </a:extLst>
          </p:cNvPr>
          <p:cNvSpPr txBox="1"/>
          <p:nvPr/>
        </p:nvSpPr>
        <p:spPr>
          <a:xfrm>
            <a:off x="4506013" y="532043"/>
            <a:ext cx="429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PSU Stidti" panose="02000000000000000000" pitchFamily="2" charset="-34"/>
                <a:cs typeface="PSU Stidti" panose="02000000000000000000" pitchFamily="2" charset="-34"/>
              </a:rPr>
              <a:t>จอ </a:t>
            </a:r>
            <a:r>
              <a:rPr lang="en-US" dirty="0">
                <a:latin typeface="PSU Stidti" panose="02000000000000000000" pitchFamily="2" charset="-34"/>
                <a:cs typeface="PSU Stidti" panose="02000000000000000000" pitchFamily="2" charset="-34"/>
              </a:rPr>
              <a:t>LED </a:t>
            </a:r>
            <a:r>
              <a:rPr lang="th-TH" dirty="0">
                <a:latin typeface="PSU Stidti" panose="02000000000000000000" pitchFamily="2" charset="-34"/>
                <a:cs typeface="PSU Stidti" panose="02000000000000000000" pitchFamily="2" charset="-34"/>
              </a:rPr>
              <a:t>และกราฟฟิกเวที</a:t>
            </a:r>
          </a:p>
        </p:txBody>
      </p:sp>
    </p:spTree>
    <p:extLst>
      <p:ext uri="{BB962C8B-B14F-4D97-AF65-F5344CB8AC3E}">
        <p14:creationId xmlns:p14="http://schemas.microsoft.com/office/powerpoint/2010/main" val="136997913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129</Words>
  <Application>Microsoft Office PowerPoint</Application>
  <PresentationFormat>แบบจอกว้าง</PresentationFormat>
  <Paragraphs>31</Paragraphs>
  <Slides>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PSU Stidti</vt:lpstr>
      <vt:lpstr>Symbol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ANAN RACHAMA (อนันต์ ราชมา)</dc:creator>
  <cp:lastModifiedBy>Atitaya Thongjued (อทิตยา ทองจืด)</cp:lastModifiedBy>
  <cp:revision>5</cp:revision>
  <dcterms:created xsi:type="dcterms:W3CDTF">2025-03-04T02:30:23Z</dcterms:created>
  <dcterms:modified xsi:type="dcterms:W3CDTF">2025-03-05T09:30:08Z</dcterms:modified>
</cp:coreProperties>
</file>